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60" r:id="rId4"/>
    <p:sldId id="273" r:id="rId5"/>
    <p:sldId id="258" r:id="rId6"/>
    <p:sldId id="261" r:id="rId7"/>
    <p:sldId id="269" r:id="rId8"/>
    <p:sldId id="262" r:id="rId9"/>
    <p:sldId id="264" r:id="rId10"/>
    <p:sldId id="265" r:id="rId11"/>
    <p:sldId id="270" r:id="rId12"/>
    <p:sldId id="271" r:id="rId13"/>
    <p:sldId id="272" r:id="rId14"/>
    <p:sldId id="275" r:id="rId15"/>
    <p:sldId id="266" r:id="rId16"/>
    <p:sldId id="268" r:id="rId17"/>
    <p:sldId id="267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7158" autoAdjust="0"/>
  </p:normalViewPr>
  <p:slideViewPr>
    <p:cSldViewPr>
      <p:cViewPr varScale="1">
        <p:scale>
          <a:sx n="74" d="100"/>
          <a:sy n="74" d="100"/>
        </p:scale>
        <p:origin x="-126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9DAA65-5FD3-4D49-B6E2-FD8FA35B1A33}" type="datetimeFigureOut">
              <a:rPr lang="en-US" smtClean="0"/>
              <a:t>6/9/2013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239D32-D09E-43F5-9670-E326F367D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7217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40450-00C0-4E11-9252-BE6387D1636B}" type="datetime1">
              <a:rPr lang="en-US" smtClean="0"/>
              <a:t>6/9/2013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madhusudhanmajhi@gmail.com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195AF-1C88-4B64-B0D5-825BA7056D40}" type="datetime1">
              <a:rPr lang="en-US" smtClean="0"/>
              <a:t>6/9/2013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madhusudhanmajhi@gmail.com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88FCF-0789-42A2-9A5F-6DF600E6C65D}" type="datetime1">
              <a:rPr lang="en-US" smtClean="0"/>
              <a:t>6/9/2013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madhusudhanmajhi@gmail.com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7F399-1A80-47E7-8309-D232A5289D4A}" type="datetime1">
              <a:rPr lang="en-US" smtClean="0"/>
              <a:t>6/9/2013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madhusudhanmajhi@gmail.com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A6565-2724-470E-B59A-590127F0D5D0}" type="datetime1">
              <a:rPr lang="en-US" smtClean="0"/>
              <a:t>6/9/2013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madhusudhanmajhi@gmail.com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34AC6-761E-4563-BA5D-808C42EB208E}" type="datetime1">
              <a:rPr lang="en-US" smtClean="0"/>
              <a:t>6/9/2013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madhusudhanmajhi@gmail.com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362F9-ED2D-41AB-A942-9E795AE6FF76}" type="datetime1">
              <a:rPr lang="en-US" smtClean="0"/>
              <a:t>6/9/2013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madhusudhanmajhi@gmail.com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803C0-1968-42FC-A22A-93167C1F3BC2}" type="datetime1">
              <a:rPr lang="en-US" smtClean="0"/>
              <a:t>6/9/2013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madhusudhanmajhi@gmail.com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F59BA-7F16-4F7A-8743-8620E5BB0384}" type="datetime1">
              <a:rPr lang="en-US" smtClean="0"/>
              <a:t>6/9/2013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madhusudhanmajhi@gmail.com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62AF-3E78-42AB-9A8B-034CF4E7896E}" type="datetime1">
              <a:rPr lang="en-US" smtClean="0"/>
              <a:t>6/9/2013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madhusudhanmajhi@gmail.com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D5778-919D-4AC3-ADC1-0EF633362DC9}" type="datetime1">
              <a:rPr lang="en-US" smtClean="0"/>
              <a:t>6/9/2013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madhusudhanmajhi@gmail.com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9206C9-B2B7-4299-92BC-7739C9B38EF6}" type="datetime1">
              <a:rPr lang="en-US" smtClean="0"/>
              <a:t>6/9/2013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madhusudhanmajhi@gmail.com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jpg"/><Relationship Id="rId4" Type="http://schemas.openxmlformats.org/officeDocument/2006/relationships/image" Target="../media/image11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616527" y="609600"/>
            <a:ext cx="8153400" cy="137160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96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স্বাগতম</a:t>
            </a:r>
            <a:endParaRPr lang="en-US" sz="96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616528" y="2514600"/>
            <a:ext cx="8153400" cy="3733800"/>
            <a:chOff x="616528" y="2514600"/>
            <a:chExt cx="8153400" cy="3733800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6528" y="2514600"/>
              <a:ext cx="8153400" cy="3733800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05600" y="3886200"/>
              <a:ext cx="1894904" cy="2209800"/>
            </a:xfrm>
            <a:prstGeom prst="rect">
              <a:avLst/>
            </a:prstGeom>
          </p:spPr>
        </p:pic>
      </p:grp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76200"/>
            <a:ext cx="914400" cy="6858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94C14-339E-4104-A633-CEFD5CDA27B7}" type="datetime1">
              <a:rPr lang="en-US" smtClean="0"/>
              <a:t>6/9/2013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madhusudhanmajhi@gmail.com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304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914400" y="1676400"/>
            <a:ext cx="7848600" cy="3352800"/>
            <a:chOff x="914400" y="1676400"/>
            <a:chExt cx="7848600" cy="3352800"/>
          </a:xfrm>
        </p:grpSpPr>
        <p:sp>
          <p:nvSpPr>
            <p:cNvPr id="5" name="TextBox 4"/>
            <p:cNvSpPr txBox="1"/>
            <p:nvPr/>
          </p:nvSpPr>
          <p:spPr>
            <a:xfrm>
              <a:off x="914400" y="1676400"/>
              <a:ext cx="78486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Wingdings" pitchFamily="2" charset="2"/>
                <a:buChar char="q"/>
              </a:pPr>
              <a:r>
                <a:rPr lang="bn-BD" sz="4000" dirty="0" smtClean="0"/>
                <a:t>কবিতার মুলভাব বলতে পারবে।</a:t>
              </a:r>
              <a:endParaRPr lang="en-US" sz="4000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914400" y="2667000"/>
              <a:ext cx="69342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Wingdings" pitchFamily="2" charset="2"/>
                <a:buChar char="q"/>
              </a:pPr>
              <a:r>
                <a:rPr lang="bn-BD" sz="4000" b="1" dirty="0" smtClean="0">
                  <a:solidFill>
                    <a:srgbClr val="FF0000"/>
                  </a:solidFill>
                </a:rPr>
                <a:t>কবি পরিচিতি লিখতে পারবে।</a:t>
              </a:r>
              <a:endParaRPr lang="en-US" sz="4000" b="1" dirty="0">
                <a:solidFill>
                  <a:srgbClr val="FF0000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990600" y="3505200"/>
              <a:ext cx="67056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Wingdings" pitchFamily="2" charset="2"/>
                <a:buChar char="q"/>
              </a:pPr>
              <a:r>
                <a:rPr lang="bn-BD" sz="4000" b="1" dirty="0" smtClean="0"/>
                <a:t>শুদ্ধ উচ্চারণ করতে পারবে।</a:t>
              </a:r>
              <a:endParaRPr lang="en-US" sz="4000" b="1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990600" y="4321314"/>
              <a:ext cx="62484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Wingdings" pitchFamily="2" charset="2"/>
                <a:buChar char="q"/>
              </a:pPr>
              <a:r>
                <a:rPr lang="bn-BD" sz="4000" b="1" dirty="0" smtClean="0">
                  <a:solidFill>
                    <a:srgbClr val="FF0000"/>
                  </a:solidFill>
                </a:rPr>
                <a:t>সরব পাঠ করতে পারবে।</a:t>
              </a:r>
              <a:endParaRPr lang="en-US" sz="40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9" name="5-Point Star 8"/>
          <p:cNvSpPr/>
          <p:nvPr/>
        </p:nvSpPr>
        <p:spPr>
          <a:xfrm>
            <a:off x="7391400" y="4675257"/>
            <a:ext cx="1600200" cy="1725543"/>
          </a:xfrm>
          <a:prstGeom prst="star5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2362200" y="344269"/>
            <a:ext cx="6629400" cy="6087655"/>
            <a:chOff x="2362200" y="344269"/>
            <a:chExt cx="6629400" cy="6087655"/>
          </a:xfrm>
        </p:grpSpPr>
        <p:sp>
          <p:nvSpPr>
            <p:cNvPr id="4" name="TextBox 3"/>
            <p:cNvSpPr txBox="1"/>
            <p:nvPr/>
          </p:nvSpPr>
          <p:spPr>
            <a:xfrm>
              <a:off x="3124200" y="344269"/>
              <a:ext cx="38862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n-BD" sz="6000" i="1" dirty="0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solidFill>
                    <a:srgbClr val="FF0000"/>
                  </a:solidFill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শিখনফল</a:t>
              </a:r>
              <a:endParaRPr lang="en-US" sz="6000" i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endParaRPr>
            </a:p>
          </p:txBody>
        </p:sp>
        <p:sp>
          <p:nvSpPr>
            <p:cNvPr id="10" name="5-Point Star 9"/>
            <p:cNvSpPr/>
            <p:nvPr/>
          </p:nvSpPr>
          <p:spPr>
            <a:xfrm>
              <a:off x="7391400" y="4706381"/>
              <a:ext cx="1600200" cy="1725543"/>
            </a:xfrm>
            <a:prstGeom prst="star5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2362200" y="344269"/>
              <a:ext cx="5257800" cy="874931"/>
            </a:xfrm>
            <a:prstGeom prst="ellipse">
              <a:avLst/>
            </a:prstGeom>
            <a:noFill/>
            <a:ln w="762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FFE86-F2F7-4B55-9AFD-3E88E0520D67}" type="datetime1">
              <a:rPr lang="en-US" smtClean="0"/>
              <a:t>6/9/2013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madhusudhanmajhi@gmail.com</a:t>
            </a:r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047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4800" y="2057400"/>
            <a:ext cx="8686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3200" dirty="0" smtClean="0"/>
              <a:t>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</a:t>
            </a:r>
            <a:endParaRPr lang="en-US" sz="3200" dirty="0"/>
          </a:p>
        </p:txBody>
      </p:sp>
      <p:grpSp>
        <p:nvGrpSpPr>
          <p:cNvPr id="10" name="Group 9"/>
          <p:cNvGrpSpPr/>
          <p:nvPr/>
        </p:nvGrpSpPr>
        <p:grpSpPr>
          <a:xfrm>
            <a:off x="571500" y="419099"/>
            <a:ext cx="7886700" cy="1638301"/>
            <a:chOff x="571500" y="419099"/>
            <a:chExt cx="7886700" cy="1638301"/>
          </a:xfrm>
        </p:grpSpPr>
        <p:sp>
          <p:nvSpPr>
            <p:cNvPr id="3" name="Rounded Rectangular Callout 2"/>
            <p:cNvSpPr/>
            <p:nvPr/>
          </p:nvSpPr>
          <p:spPr>
            <a:xfrm rot="16200000">
              <a:off x="2876550" y="-1885951"/>
              <a:ext cx="1143002" cy="5753102"/>
            </a:xfrm>
            <a:prstGeom prst="wedgeRoundRectCallout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762000" y="457200"/>
              <a:ext cx="4953000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n-BD" sz="8000" b="1" dirty="0" smtClean="0">
                  <a:solidFill>
                    <a:schemeClr val="accent6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আদর্শ পাঠ </a:t>
              </a:r>
              <a:endParaRPr lang="en-US" sz="80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7467600" y="457200"/>
              <a:ext cx="990600" cy="1600200"/>
              <a:chOff x="7467600" y="457200"/>
              <a:chExt cx="990600" cy="1600200"/>
            </a:xfrm>
          </p:grpSpPr>
          <p:sp>
            <p:nvSpPr>
              <p:cNvPr id="6" name="Flowchart: Internal Storage 5"/>
              <p:cNvSpPr/>
              <p:nvPr/>
            </p:nvSpPr>
            <p:spPr>
              <a:xfrm>
                <a:off x="7467600" y="457200"/>
                <a:ext cx="990600" cy="1600200"/>
              </a:xfrm>
              <a:prstGeom prst="flowChartInternalStorag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7620000" y="1277779"/>
                <a:ext cx="762000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bn-BD" sz="1000" dirty="0" smtClean="0"/>
                  <a:t>সপ্তম শ্রেনি </a:t>
                </a:r>
                <a:endParaRPr lang="en-US" sz="1000" dirty="0"/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7620000" y="838200"/>
                <a:ext cx="762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bn-BD" dirty="0" smtClean="0"/>
                  <a:t>বাংলা </a:t>
                </a:r>
                <a:endParaRPr lang="en-US" dirty="0"/>
              </a:p>
            </p:txBody>
          </p: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C761F-E4D9-498B-95B7-04B5F68F5AC6}" type="datetime1">
              <a:rPr lang="en-US" smtClean="0"/>
              <a:t>6/9/2013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madhusudhanmajhi@gmail.com</a:t>
            </a: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078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1524000" y="1236443"/>
            <a:ext cx="7162800" cy="4800601"/>
            <a:chOff x="1524000" y="1236443"/>
            <a:chExt cx="7162800" cy="4800601"/>
          </a:xfrm>
        </p:grpSpPr>
        <p:sp>
          <p:nvSpPr>
            <p:cNvPr id="5" name="Oval 4"/>
            <p:cNvSpPr/>
            <p:nvPr/>
          </p:nvSpPr>
          <p:spPr>
            <a:xfrm>
              <a:off x="1524000" y="1236443"/>
              <a:ext cx="7162800" cy="4800601"/>
            </a:xfrm>
            <a:prstGeom prst="ellipse">
              <a:avLst/>
            </a:pr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362200" y="3430250"/>
              <a:ext cx="5105400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n-BD" sz="8000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সরব পাঠ</a:t>
              </a:r>
              <a:r>
                <a:rPr lang="bn-BD" sz="8800" dirty="0" smtClean="0"/>
                <a:t>   </a:t>
              </a:r>
              <a:endParaRPr lang="en-US" sz="80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124200" y="2430959"/>
              <a:ext cx="350520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n-BD" sz="4400" b="1" dirty="0" smtClean="0">
                  <a:solidFill>
                    <a:schemeClr val="accent6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একক কাজ</a:t>
              </a:r>
              <a:endParaRPr lang="en-US" sz="44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340360"/>
            <a:ext cx="2286000" cy="1717040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50253-8CC7-4BD3-8F44-2DC91C00F90E}" type="datetime1">
              <a:rPr lang="en-US" smtClean="0"/>
              <a:t>6/9/2013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madhusudhanmajhi@gmail.com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800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-381000" y="1447800"/>
            <a:ext cx="51054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BD" sz="6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শব্দার্থ লিখ </a:t>
            </a:r>
            <a:endParaRPr lang="en-US" sz="66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762000" y="304800"/>
            <a:ext cx="8001000" cy="1714500"/>
            <a:chOff x="762000" y="304800"/>
            <a:chExt cx="8001000" cy="1714500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96000" y="304800"/>
              <a:ext cx="2667000" cy="1714500"/>
            </a:xfrm>
            <a:prstGeom prst="ellipse">
              <a:avLst/>
            </a:prstGeom>
            <a:ln w="190500" cap="rnd">
              <a:solidFill>
                <a:srgbClr val="C8C6BD"/>
              </a:solidFill>
              <a:prstDash val="solid"/>
            </a:ln>
            <a:effectLst>
              <a:outerShdw blurRad="127000" algn="bl" rotWithShape="0">
                <a:srgbClr val="000000"/>
              </a:outerShdw>
            </a:effectLst>
            <a:scene3d>
              <a:camera prst="perspectiveFront" fov="5400000"/>
              <a:lightRig rig="threePt" dir="t">
                <a:rot lat="0" lon="0" rev="19200000"/>
              </a:lightRig>
            </a:scene3d>
            <a:sp3d extrusionH="25400">
              <a:bevelT w="304800" h="152400" prst="hardEdge"/>
              <a:extrusionClr>
                <a:srgbClr val="000000"/>
              </a:extrusionClr>
            </a:sp3d>
          </p:spPr>
        </p:pic>
        <p:grpSp>
          <p:nvGrpSpPr>
            <p:cNvPr id="8" name="Group 7"/>
            <p:cNvGrpSpPr/>
            <p:nvPr/>
          </p:nvGrpSpPr>
          <p:grpSpPr>
            <a:xfrm>
              <a:off x="762000" y="304800"/>
              <a:ext cx="4800600" cy="1151930"/>
              <a:chOff x="762000" y="304800"/>
              <a:chExt cx="4800600" cy="115193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762000" y="533400"/>
                <a:ext cx="48006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bn-BD" sz="54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দলীয় কাজ </a:t>
                </a:r>
                <a:endParaRPr lang="en-US" sz="5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7" name="Rounded Rectangle 6"/>
              <p:cNvSpPr/>
              <p:nvPr/>
            </p:nvSpPr>
            <p:spPr>
              <a:xfrm>
                <a:off x="1219200" y="304800"/>
                <a:ext cx="3810000" cy="990600"/>
              </a:xfrm>
              <a:prstGeom prst="roundRect">
                <a:avLst/>
              </a:prstGeom>
              <a:noFill/>
              <a:ln w="762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0" name="Group 9"/>
          <p:cNvGrpSpPr/>
          <p:nvPr/>
        </p:nvGrpSpPr>
        <p:grpSpPr>
          <a:xfrm>
            <a:off x="1911626" y="2819400"/>
            <a:ext cx="6858000" cy="3200400"/>
            <a:chOff x="1911626" y="2819400"/>
            <a:chExt cx="6858000" cy="3200400"/>
          </a:xfrm>
        </p:grpSpPr>
        <p:grpSp>
          <p:nvGrpSpPr>
            <p:cNvPr id="12" name="Group 11"/>
            <p:cNvGrpSpPr/>
            <p:nvPr/>
          </p:nvGrpSpPr>
          <p:grpSpPr>
            <a:xfrm>
              <a:off x="1911626" y="2819400"/>
              <a:ext cx="6858000" cy="3200400"/>
              <a:chOff x="1911626" y="2819400"/>
              <a:chExt cx="6858000" cy="3200400"/>
            </a:xfrm>
          </p:grpSpPr>
          <p:sp>
            <p:nvSpPr>
              <p:cNvPr id="9" name="Rounded Rectangle 8"/>
              <p:cNvSpPr/>
              <p:nvPr/>
            </p:nvSpPr>
            <p:spPr>
              <a:xfrm>
                <a:off x="1911626" y="2819400"/>
                <a:ext cx="6858000" cy="3200400"/>
              </a:xfrm>
              <a:prstGeom prst="roundRect">
                <a:avLst/>
              </a:prstGeom>
              <a:noFill/>
              <a:ln w="57150"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1" name="Straight Connector 10"/>
              <p:cNvCxnSpPr>
                <a:stCxn id="9" idx="0"/>
                <a:endCxn id="9" idx="2"/>
              </p:cNvCxnSpPr>
              <p:nvPr/>
            </p:nvCxnSpPr>
            <p:spPr>
              <a:xfrm>
                <a:off x="5340626" y="2819400"/>
                <a:ext cx="0" cy="320040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" name="TextBox 12"/>
            <p:cNvSpPr txBox="1"/>
            <p:nvPr/>
          </p:nvSpPr>
          <p:spPr>
            <a:xfrm>
              <a:off x="2171700" y="3471208"/>
              <a:ext cx="2933700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smtClean="0"/>
                <a:t>--</a:t>
              </a:r>
              <a:r>
                <a:rPr lang="en-US" sz="2800" dirty="0" smtClean="0"/>
                <a:t>-------------------------------------------------------------------------------------------------</a:t>
              </a:r>
              <a:r>
                <a:rPr lang="bn-BD" sz="2800" dirty="0" smtClean="0"/>
                <a:t>  </a:t>
              </a:r>
              <a:endParaRPr lang="en-US" sz="36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590800" y="3048000"/>
              <a:ext cx="1981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n-BD" sz="36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শব্দ</a:t>
              </a:r>
              <a:endPara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5791200" y="3048000"/>
            <a:ext cx="2209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4000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896C2-CF70-4D5F-BF59-F766A1B7BB82}" type="datetime1">
              <a:rPr lang="en-US" smtClean="0"/>
              <a:t>6/9/2013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madhusudhanmajhi@gmail.com</a:t>
            </a:r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449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-381000" y="1447800"/>
            <a:ext cx="51054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BD" sz="6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শব্দার্থ লিখ </a:t>
            </a:r>
            <a:endParaRPr lang="en-US" sz="66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762000" y="304800"/>
            <a:ext cx="8001000" cy="1714500"/>
            <a:chOff x="762000" y="304800"/>
            <a:chExt cx="8001000" cy="1714500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96000" y="304800"/>
              <a:ext cx="2667000" cy="1714500"/>
            </a:xfrm>
            <a:prstGeom prst="ellipse">
              <a:avLst/>
            </a:prstGeom>
            <a:ln w="190500" cap="rnd">
              <a:solidFill>
                <a:srgbClr val="C8C6BD"/>
              </a:solidFill>
              <a:prstDash val="solid"/>
            </a:ln>
            <a:effectLst>
              <a:outerShdw blurRad="127000" algn="bl" rotWithShape="0">
                <a:srgbClr val="000000"/>
              </a:outerShdw>
            </a:effectLst>
            <a:scene3d>
              <a:camera prst="perspectiveFront" fov="5400000"/>
              <a:lightRig rig="threePt" dir="t">
                <a:rot lat="0" lon="0" rev="19200000"/>
              </a:lightRig>
            </a:scene3d>
            <a:sp3d extrusionH="25400">
              <a:bevelT w="304800" h="152400" prst="hardEdge"/>
              <a:extrusionClr>
                <a:srgbClr val="000000"/>
              </a:extrusionClr>
            </a:sp3d>
          </p:spPr>
        </p:pic>
        <p:grpSp>
          <p:nvGrpSpPr>
            <p:cNvPr id="8" name="Group 7"/>
            <p:cNvGrpSpPr/>
            <p:nvPr/>
          </p:nvGrpSpPr>
          <p:grpSpPr>
            <a:xfrm>
              <a:off x="762000" y="304800"/>
              <a:ext cx="4800600" cy="1151930"/>
              <a:chOff x="762000" y="304800"/>
              <a:chExt cx="4800600" cy="115193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762000" y="533400"/>
                <a:ext cx="48006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bn-BD" sz="54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দলীয় কাজ </a:t>
                </a:r>
                <a:endParaRPr lang="en-US" sz="5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7" name="Rounded Rectangle 6"/>
              <p:cNvSpPr/>
              <p:nvPr/>
            </p:nvSpPr>
            <p:spPr>
              <a:xfrm>
                <a:off x="1219200" y="304800"/>
                <a:ext cx="3810000" cy="990600"/>
              </a:xfrm>
              <a:prstGeom prst="roundRect">
                <a:avLst/>
              </a:prstGeom>
              <a:noFill/>
              <a:ln w="762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0" name="Group 9"/>
          <p:cNvGrpSpPr/>
          <p:nvPr/>
        </p:nvGrpSpPr>
        <p:grpSpPr>
          <a:xfrm>
            <a:off x="1911626" y="2819400"/>
            <a:ext cx="6858000" cy="3200400"/>
            <a:chOff x="1911626" y="2819400"/>
            <a:chExt cx="6858000" cy="3200400"/>
          </a:xfrm>
        </p:grpSpPr>
        <p:grpSp>
          <p:nvGrpSpPr>
            <p:cNvPr id="12" name="Group 11"/>
            <p:cNvGrpSpPr/>
            <p:nvPr/>
          </p:nvGrpSpPr>
          <p:grpSpPr>
            <a:xfrm>
              <a:off x="1911626" y="2819400"/>
              <a:ext cx="6858000" cy="3200400"/>
              <a:chOff x="1911626" y="2819400"/>
              <a:chExt cx="6858000" cy="3200400"/>
            </a:xfrm>
          </p:grpSpPr>
          <p:sp>
            <p:nvSpPr>
              <p:cNvPr id="9" name="Rounded Rectangle 8"/>
              <p:cNvSpPr/>
              <p:nvPr/>
            </p:nvSpPr>
            <p:spPr>
              <a:xfrm>
                <a:off x="1911626" y="2819400"/>
                <a:ext cx="6858000" cy="3200400"/>
              </a:xfrm>
              <a:prstGeom prst="roundRect">
                <a:avLst/>
              </a:prstGeom>
              <a:noFill/>
              <a:ln w="57150"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1" name="Straight Connector 10"/>
              <p:cNvCxnSpPr>
                <a:stCxn id="9" idx="0"/>
                <a:endCxn id="9" idx="2"/>
              </p:cNvCxnSpPr>
              <p:nvPr/>
            </p:nvCxnSpPr>
            <p:spPr>
              <a:xfrm>
                <a:off x="5340626" y="2819400"/>
                <a:ext cx="0" cy="320040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" name="TextBox 12"/>
            <p:cNvSpPr txBox="1"/>
            <p:nvPr/>
          </p:nvSpPr>
          <p:spPr>
            <a:xfrm>
              <a:off x="2171700" y="3471208"/>
              <a:ext cx="2933700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smtClean="0"/>
                <a:t>--</a:t>
              </a:r>
              <a:r>
                <a:rPr lang="en-US" sz="2800" dirty="0" smtClean="0"/>
                <a:t>-------------------------------------------------------------------------------------------------</a:t>
              </a:r>
              <a:r>
                <a:rPr lang="bn-BD" sz="2800" dirty="0" smtClean="0"/>
                <a:t>  </a:t>
              </a:r>
              <a:endParaRPr lang="en-US" sz="36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590800" y="3048000"/>
              <a:ext cx="1981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n-BD" sz="36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শব্দ</a:t>
              </a:r>
              <a:endPara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5562600" y="3048000"/>
            <a:ext cx="2819400" cy="2514600"/>
            <a:chOff x="5562600" y="3048000"/>
            <a:chExt cx="2819400" cy="2514600"/>
          </a:xfrm>
        </p:grpSpPr>
        <p:sp>
          <p:nvSpPr>
            <p:cNvPr id="14" name="TextBox 13"/>
            <p:cNvSpPr txBox="1"/>
            <p:nvPr/>
          </p:nvSpPr>
          <p:spPr>
            <a:xfrm>
              <a:off x="5562600" y="3500497"/>
              <a:ext cx="2819400" cy="2062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-----------------------------------------------------------------------------------</a:t>
              </a:r>
              <a:endParaRPr lang="en-US" sz="32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791200" y="3048000"/>
              <a:ext cx="22098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n-BD" sz="4000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অর্থ </a:t>
              </a:r>
              <a:endParaRPr lang="en-US" sz="4000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91167-F100-4287-8C18-23CE42D08DD0}" type="datetime1">
              <a:rPr lang="en-US" smtClean="0"/>
              <a:t>6/9/2013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madhusudhanmajhi@gmail.com</a:t>
            </a:r>
            <a:endParaRPr lang="en-US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959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62200" y="693003"/>
            <a:ext cx="4648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BD" sz="8000" b="1" dirty="0" smtClean="0">
                <a:solidFill>
                  <a:srgbClr val="FF0000"/>
                </a:solidFill>
              </a:rPr>
              <a:t>মূল্যায়ন</a:t>
            </a:r>
            <a:endParaRPr lang="en-US" sz="80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47800" y="2369403"/>
            <a:ext cx="7086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bn-BD" sz="4800" b="1" dirty="0" smtClean="0"/>
              <a:t>কবির জন্ম কোন সালে?</a:t>
            </a:r>
            <a:endParaRPr lang="en-US" sz="4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676400" y="3505200"/>
            <a:ext cx="6324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bn-BD" sz="4400" b="1" dirty="0" smtClean="0">
                <a:solidFill>
                  <a:srgbClr val="FF0000"/>
                </a:solidFill>
              </a:rPr>
              <a:t>বিদ্রোহী কবির নাম কি?</a:t>
            </a:r>
            <a:endParaRPr lang="en-US" sz="44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76400" y="4648200"/>
            <a:ext cx="731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bn-BD" sz="4800" b="1" dirty="0" smtClean="0"/>
              <a:t>কাবিতার বিসয়বস্তু বল? </a:t>
            </a:r>
            <a:endParaRPr lang="en-US" sz="4800" b="1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4B185-5CC7-480A-ACA3-98379084586D}" type="datetime1">
              <a:rPr lang="en-US" smtClean="0"/>
              <a:t>6/9/2013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madhusudhanmajhi@gmail.com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576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09600" y="3200400"/>
            <a:ext cx="8305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শ্রমিকের কাজের  উপর একটি অনুচ্ছেদ তৈরি করবে ।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Oval 1"/>
          <p:cNvSpPr/>
          <p:nvPr/>
        </p:nvSpPr>
        <p:spPr>
          <a:xfrm>
            <a:off x="1600200" y="762000"/>
            <a:ext cx="6248400" cy="1320463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2209800" y="889337"/>
            <a:ext cx="6705600" cy="5587663"/>
            <a:chOff x="2209800" y="889337"/>
            <a:chExt cx="6705600" cy="5587663"/>
          </a:xfrm>
        </p:grpSpPr>
        <p:sp>
          <p:nvSpPr>
            <p:cNvPr id="4" name="TextBox 3"/>
            <p:cNvSpPr txBox="1"/>
            <p:nvPr/>
          </p:nvSpPr>
          <p:spPr>
            <a:xfrm>
              <a:off x="2209800" y="889337"/>
              <a:ext cx="48006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n-BD" sz="6000" b="1" dirty="0" smtClean="0"/>
                <a:t>বাড়ির কাজ </a:t>
              </a:r>
              <a:endParaRPr lang="en-US" sz="6000" b="1" dirty="0"/>
            </a:p>
          </p:txBody>
        </p:sp>
        <p:sp>
          <p:nvSpPr>
            <p:cNvPr id="6" name="5-Point Star 5"/>
            <p:cNvSpPr/>
            <p:nvPr/>
          </p:nvSpPr>
          <p:spPr>
            <a:xfrm>
              <a:off x="7010400" y="4572000"/>
              <a:ext cx="1905000" cy="1905000"/>
            </a:xfrm>
            <a:prstGeom prst="star5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788CC-736F-47C7-9F3A-8B4F2B264871}" type="datetime1">
              <a:rPr lang="en-US" smtClean="0"/>
              <a:t>6/9/2013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madhusudhanmajhi@gmail.com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833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38100"/>
            <a:ext cx="9144000" cy="6972300"/>
            <a:chOff x="0" y="38100"/>
            <a:chExt cx="9144000" cy="6972300"/>
          </a:xfrm>
        </p:grpSpPr>
        <p:grpSp>
          <p:nvGrpSpPr>
            <p:cNvPr id="2" name="Group 1"/>
            <p:cNvGrpSpPr/>
            <p:nvPr/>
          </p:nvGrpSpPr>
          <p:grpSpPr>
            <a:xfrm>
              <a:off x="0" y="38100"/>
              <a:ext cx="9144000" cy="6972300"/>
              <a:chOff x="0" y="38100"/>
              <a:chExt cx="9144000" cy="6972300"/>
            </a:xfrm>
          </p:grpSpPr>
          <p:sp>
            <p:nvSpPr>
              <p:cNvPr id="3" name="Rectangle 2"/>
              <p:cNvSpPr/>
              <p:nvPr/>
            </p:nvSpPr>
            <p:spPr>
              <a:xfrm>
                <a:off x="0" y="38100"/>
                <a:ext cx="9144000" cy="6858000"/>
              </a:xfrm>
              <a:prstGeom prst="rect">
                <a:avLst/>
              </a:prstGeom>
              <a:solidFill>
                <a:srgbClr val="00B050"/>
              </a:solidFill>
              <a:ln w="571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" name="Oval 3"/>
              <p:cNvSpPr/>
              <p:nvPr/>
            </p:nvSpPr>
            <p:spPr>
              <a:xfrm>
                <a:off x="614966" y="1598054"/>
                <a:ext cx="7924800" cy="3733800"/>
              </a:xfrm>
              <a:prstGeom prst="ellipse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" name="5-Point Star 4"/>
              <p:cNvSpPr/>
              <p:nvPr/>
            </p:nvSpPr>
            <p:spPr>
              <a:xfrm>
                <a:off x="152400" y="76200"/>
                <a:ext cx="8991600" cy="6934200"/>
              </a:xfrm>
              <a:prstGeom prst="star5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" name="TextBox 5"/>
            <p:cNvSpPr txBox="1"/>
            <p:nvPr/>
          </p:nvSpPr>
          <p:spPr>
            <a:xfrm>
              <a:off x="2286000" y="3048000"/>
              <a:ext cx="4343400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n-BD" sz="8800" dirty="0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solidFill>
                    <a:srgbClr val="FF0000"/>
                  </a:solidFill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ধন্যবাদ</a:t>
              </a:r>
              <a:endParaRPr lang="en-US" sz="88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endParaRPr>
            </a:p>
          </p:txBody>
        </p:sp>
      </p:grp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32716-E8AD-4227-BF8C-FC66629494E4}" type="datetime1">
              <a:rPr lang="en-US" smtClean="0"/>
              <a:t>6/9/2013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madhusudhanmajhi@gmail.com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291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457200" y="152400"/>
            <a:ext cx="7924800" cy="1524000"/>
            <a:chOff x="457200" y="152400"/>
            <a:chExt cx="7924800" cy="1524000"/>
          </a:xfrm>
        </p:grpSpPr>
        <p:grpSp>
          <p:nvGrpSpPr>
            <p:cNvPr id="2" name="Group 1"/>
            <p:cNvGrpSpPr/>
            <p:nvPr/>
          </p:nvGrpSpPr>
          <p:grpSpPr>
            <a:xfrm>
              <a:off x="457200" y="152400"/>
              <a:ext cx="7924800" cy="1524000"/>
              <a:chOff x="381000" y="-76200"/>
              <a:chExt cx="7924800" cy="1524000"/>
            </a:xfrm>
          </p:grpSpPr>
          <p:sp>
            <p:nvSpPr>
              <p:cNvPr id="3" name="5-Point Star 2"/>
              <p:cNvSpPr/>
              <p:nvPr/>
            </p:nvSpPr>
            <p:spPr>
              <a:xfrm>
                <a:off x="381000" y="304800"/>
                <a:ext cx="1295400" cy="1143000"/>
              </a:xfrm>
              <a:prstGeom prst="star5">
                <a:avLst/>
              </a:prstGeom>
              <a:solidFill>
                <a:schemeClr val="accent6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" name="Explosion 1 4"/>
              <p:cNvSpPr/>
              <p:nvPr/>
            </p:nvSpPr>
            <p:spPr>
              <a:xfrm>
                <a:off x="2971800" y="-76200"/>
                <a:ext cx="5334000" cy="1447800"/>
              </a:xfrm>
              <a:prstGeom prst="irregularSeal1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" name="Rounded Rectangle 6"/>
            <p:cNvSpPr/>
            <p:nvPr/>
          </p:nvSpPr>
          <p:spPr>
            <a:xfrm>
              <a:off x="4038600" y="533400"/>
              <a:ext cx="3276600" cy="5334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bn-BD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 </a:t>
              </a:r>
              <a:r>
                <a:rPr lang="bn-BD" sz="2400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পরিচিতি</a:t>
              </a:r>
              <a:endPara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1447800" y="1745159"/>
            <a:ext cx="7391400" cy="4274641"/>
            <a:chOff x="1447800" y="1371600"/>
            <a:chExt cx="7391400" cy="4274641"/>
          </a:xfrm>
        </p:grpSpPr>
        <p:sp>
          <p:nvSpPr>
            <p:cNvPr id="8" name="Rounded Rectangle 7"/>
            <p:cNvSpPr/>
            <p:nvPr/>
          </p:nvSpPr>
          <p:spPr>
            <a:xfrm>
              <a:off x="2133600" y="1371600"/>
              <a:ext cx="6452754" cy="1295400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bn-BD" sz="6000" b="1" dirty="0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মাধুসুদন  মাঝি</a:t>
              </a:r>
              <a:endParaRPr lang="en-US" sz="6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endParaRP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1447800" y="3733800"/>
              <a:ext cx="7391400" cy="838200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bn-BD" sz="40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কে </a:t>
              </a:r>
              <a:r>
                <a:rPr lang="en-US" sz="40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.</a:t>
              </a:r>
              <a:r>
                <a:rPr lang="bn-BD" sz="40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ডি </a:t>
              </a:r>
              <a:r>
                <a:rPr lang="en-US" sz="40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.</a:t>
              </a:r>
              <a:r>
                <a:rPr lang="bn-BD" sz="40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বি</a:t>
              </a:r>
              <a:r>
                <a:rPr lang="en-US" sz="40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.</a:t>
              </a:r>
              <a:r>
                <a:rPr lang="bn-BD" sz="40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 এম উচ্চ বিদ্যালয়</a:t>
              </a:r>
              <a:endPara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971800" y="2895600"/>
              <a:ext cx="5614554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n-BD" sz="4400" dirty="0" smtClean="0"/>
                <a:t>সহকারি শিক্ষক</a:t>
              </a:r>
              <a:endParaRPr lang="en-US" sz="44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138055" y="4876800"/>
              <a:ext cx="5320145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bn-BD" sz="44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কুনিয়া-মাদারিপুর</a:t>
              </a:r>
              <a:endParaRPr lang="en-US" sz="4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381000" y="5029200"/>
            <a:ext cx="4038600" cy="1752600"/>
            <a:chOff x="381000" y="5029200"/>
            <a:chExt cx="4038600" cy="1752600"/>
          </a:xfrm>
        </p:grpSpPr>
        <p:sp>
          <p:nvSpPr>
            <p:cNvPr id="13" name="Oval 12"/>
            <p:cNvSpPr/>
            <p:nvPr/>
          </p:nvSpPr>
          <p:spPr>
            <a:xfrm>
              <a:off x="381000" y="5029200"/>
              <a:ext cx="4038600" cy="1752600"/>
            </a:xfrm>
            <a:prstGeom prst="ellipse">
              <a:avLst/>
            </a:prstGeom>
            <a:solidFill>
              <a:schemeClr val="accent2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85800" y="5663625"/>
              <a:ext cx="3276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n-BD" sz="3200" b="1" dirty="0" smtClean="0"/>
                <a:t>০১৭২৯৩৮৭৯৬৬</a:t>
              </a:r>
              <a:endParaRPr lang="en-US" sz="3200" b="1" dirty="0"/>
            </a:p>
          </p:txBody>
        </p:sp>
      </p:grp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3D272-4EEC-4C1A-AB2F-6695638D51AC}" type="datetime1">
              <a:rPr lang="en-US" smtClean="0"/>
              <a:t>6/9/2013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madhusudhanmajhi@gmail.com</a:t>
            </a:r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63798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263236" y="311727"/>
            <a:ext cx="8423564" cy="6241473"/>
            <a:chOff x="0" y="-76200"/>
            <a:chExt cx="8423564" cy="6241473"/>
          </a:xfrm>
        </p:grpSpPr>
        <p:sp>
          <p:nvSpPr>
            <p:cNvPr id="5" name="Oval 4"/>
            <p:cNvSpPr/>
            <p:nvPr/>
          </p:nvSpPr>
          <p:spPr>
            <a:xfrm>
              <a:off x="803564" y="678873"/>
              <a:ext cx="7620000" cy="5486400"/>
            </a:xfrm>
            <a:prstGeom prst="ellipse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709" y="20469"/>
              <a:ext cx="2105891" cy="1960731"/>
            </a:xfrm>
            <a:prstGeom prst="ellipse">
              <a:avLst/>
            </a:prstGeom>
            <a:ln w="63500" cap="rnd">
              <a:solidFill>
                <a:srgbClr val="333333"/>
              </a:solidFill>
            </a:ln>
            <a:effectLst>
              <a:outerShdw blurRad="381000" dist="292100" dir="5400000" sx="-80000" sy="-18000" rotWithShape="0">
                <a:srgbClr val="000000">
                  <a:alpha val="22000"/>
                </a:srgbClr>
              </a:outerShdw>
            </a:effectLst>
            <a:scene3d>
              <a:camera prst="orthographicFront"/>
              <a:lightRig rig="contrasting" dir="t">
                <a:rot lat="0" lon="0" rev="3000000"/>
              </a:lightRig>
            </a:scene3d>
            <a:sp3d contourW="7620">
              <a:bevelT w="95250" h="31750"/>
              <a:contourClr>
                <a:srgbClr val="333333"/>
              </a:contourClr>
            </a:sp3d>
          </p:spPr>
        </p:pic>
        <p:sp>
          <p:nvSpPr>
            <p:cNvPr id="4" name="Oval 3"/>
            <p:cNvSpPr/>
            <p:nvPr/>
          </p:nvSpPr>
          <p:spPr>
            <a:xfrm>
              <a:off x="0" y="-76200"/>
              <a:ext cx="2133600" cy="2133600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  <a:prstDash val="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1828800" y="2133600"/>
            <a:ext cx="5867400" cy="3657600"/>
            <a:chOff x="1828800" y="2133600"/>
            <a:chExt cx="5867400" cy="3657600"/>
          </a:xfrm>
        </p:grpSpPr>
        <p:sp>
          <p:nvSpPr>
            <p:cNvPr id="10" name="Rounded Rectangle 9"/>
            <p:cNvSpPr/>
            <p:nvPr/>
          </p:nvSpPr>
          <p:spPr>
            <a:xfrm>
              <a:off x="2819400" y="4975086"/>
              <a:ext cx="3581400" cy="816114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1828800" y="2133600"/>
              <a:ext cx="5867400" cy="3618131"/>
              <a:chOff x="1828800" y="2133600"/>
              <a:chExt cx="5867400" cy="3618131"/>
            </a:xfrm>
          </p:grpSpPr>
          <p:sp>
            <p:nvSpPr>
              <p:cNvPr id="6" name="TextBox 5"/>
              <p:cNvSpPr txBox="1"/>
              <p:nvPr/>
            </p:nvSpPr>
            <p:spPr>
              <a:xfrm>
                <a:off x="2133600" y="2133600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bn-BD" sz="7200" b="1" dirty="0" smtClean="0">
                    <a:solidFill>
                      <a:srgbClr val="0070C0"/>
                    </a:solidFill>
                  </a:rPr>
                  <a:t>সপ্তম শ্রেনি</a:t>
                </a:r>
                <a:endParaRPr lang="en-US" sz="7200" b="1" dirty="0">
                  <a:solidFill>
                    <a:srgbClr val="0070C0"/>
                  </a:solidFill>
                </a:endParaRPr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2514600" y="3276600"/>
                <a:ext cx="38862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bn-BD" sz="4000" dirty="0" smtClean="0"/>
                  <a:t>বাংলা প্রথম প্ত্র</a:t>
                </a:r>
                <a:endParaRPr lang="en-US" sz="4000" dirty="0"/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1828800" y="4267200"/>
                <a:ext cx="58674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bn-BD" sz="3200" dirty="0" smtClean="0">
                    <a:solidFill>
                      <a:srgbClr val="FF0000"/>
                    </a:solidFill>
                  </a:rPr>
                  <a:t>তারিখঃ     /    / ২০১৩ ইং</a:t>
                </a:r>
                <a:endParaRPr lang="en-US" sz="32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2819400" y="5105400"/>
                <a:ext cx="35052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bn-BD" sz="36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সময়ঃ ৪৫ মিনিট</a:t>
                </a:r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</p:grp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0D3CC-B597-493C-94C9-5888DD52A230}" type="datetime1">
              <a:rPr lang="en-US" smtClean="0"/>
              <a:t>6/9/2013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madhusudhanmajhi@gmail.com</a:t>
            </a:r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21719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1780504" y="228600"/>
            <a:ext cx="5791200" cy="1590901"/>
            <a:chOff x="1780504" y="465249"/>
            <a:chExt cx="5791200" cy="1590901"/>
          </a:xfrm>
        </p:grpSpPr>
        <p:sp>
          <p:nvSpPr>
            <p:cNvPr id="3" name="Rounded Rectangle 2"/>
            <p:cNvSpPr/>
            <p:nvPr/>
          </p:nvSpPr>
          <p:spPr>
            <a:xfrm>
              <a:off x="1780504" y="465249"/>
              <a:ext cx="5791200" cy="1295400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780504" y="609600"/>
              <a:ext cx="5610896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n-BD" sz="8800" b="1" dirty="0" smtClean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শিখন ফল </a:t>
              </a:r>
              <a:endParaRPr lang="en-US" sz="8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533400" y="2362200"/>
            <a:ext cx="8458200" cy="3200400"/>
            <a:chOff x="533400" y="2362200"/>
            <a:chExt cx="8458200" cy="3200400"/>
          </a:xfrm>
        </p:grpSpPr>
        <p:sp>
          <p:nvSpPr>
            <p:cNvPr id="6" name="TextBox 5"/>
            <p:cNvSpPr txBox="1"/>
            <p:nvPr/>
          </p:nvSpPr>
          <p:spPr>
            <a:xfrm>
              <a:off x="609600" y="2362200"/>
              <a:ext cx="80010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 algn="ctr">
                <a:buFont typeface="Wingdings" pitchFamily="2" charset="2"/>
                <a:buChar char="v"/>
              </a:pPr>
              <a:r>
                <a:rPr lang="bn-BD" sz="48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কবি পরিচিতি বলতে পারবে।</a:t>
              </a:r>
              <a:endPara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09600" y="3330714"/>
              <a:ext cx="838200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Wingdings" pitchFamily="2" charset="2"/>
                <a:buChar char="v"/>
              </a:pPr>
              <a:r>
                <a:rPr lang="bn-BD" sz="4400" b="1" dirty="0" smtClean="0">
                  <a:solidFill>
                    <a:srgbClr val="FF0000"/>
                  </a:solidFill>
                </a:rPr>
                <a:t>কবিতার</a:t>
              </a:r>
              <a:r>
                <a:rPr lang="bn-BD" sz="44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মূলভাব লিখতে পারবে।</a:t>
              </a:r>
              <a:endParaRPr 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09600" y="4419600"/>
              <a:ext cx="7315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Wingdings" pitchFamily="2" charset="2"/>
                <a:buChar char="v"/>
              </a:pPr>
              <a:r>
                <a:rPr lang="bn-BD" sz="48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সরব পাঠ করতে পারবে। </a:t>
              </a:r>
              <a:endPara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33400" y="2362200"/>
              <a:ext cx="8305800" cy="3200400"/>
            </a:xfrm>
            <a:prstGeom prst="rect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B4860-5501-4B98-8A55-86641BA54FEF}" type="datetime1">
              <a:rPr lang="en-US" smtClean="0"/>
              <a:t>6/9/2013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madhusudhanmajhi@gmail.com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689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762000" y="3598721"/>
            <a:ext cx="7648174" cy="2573479"/>
            <a:chOff x="762000" y="3598721"/>
            <a:chExt cx="7648174" cy="2573479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68473" y="3657600"/>
              <a:ext cx="3441701" cy="2514600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000" y="3598721"/>
              <a:ext cx="3329522" cy="2514600"/>
            </a:xfrm>
            <a:prstGeom prst="rect">
              <a:avLst/>
            </a:prstGeom>
          </p:spPr>
        </p:pic>
      </p:grpSp>
      <p:grpSp>
        <p:nvGrpSpPr>
          <p:cNvPr id="5" name="Group 4"/>
          <p:cNvGrpSpPr/>
          <p:nvPr/>
        </p:nvGrpSpPr>
        <p:grpSpPr>
          <a:xfrm>
            <a:off x="762000" y="2895600"/>
            <a:ext cx="7632701" cy="3984486"/>
            <a:chOff x="762000" y="2895600"/>
            <a:chExt cx="7632701" cy="3984486"/>
          </a:xfrm>
        </p:grpSpPr>
        <p:sp>
          <p:nvSpPr>
            <p:cNvPr id="2" name="TextBox 1"/>
            <p:cNvSpPr txBox="1"/>
            <p:nvPr/>
          </p:nvSpPr>
          <p:spPr>
            <a:xfrm>
              <a:off x="762000" y="2895600"/>
              <a:ext cx="29718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n-BD" sz="28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ইটের বাটায় কাজ </a:t>
              </a:r>
              <a:endPara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4953000" y="2971800"/>
              <a:ext cx="31340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n-BD" sz="28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অন্যের জিনিস বহন </a:t>
              </a:r>
              <a:endPara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762000" y="6172200"/>
              <a:ext cx="325332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n-BD" sz="40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রিকশা চালক</a:t>
              </a:r>
              <a:r>
                <a:rPr lang="bn-BD" sz="4000" dirty="0" smtClean="0"/>
                <a:t> </a:t>
              </a:r>
              <a:endParaRPr lang="en-US" sz="40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181600" y="6248400"/>
              <a:ext cx="321310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n-BD" sz="32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রাজমিস্ত্রি  শ্রমিক </a:t>
              </a:r>
              <a:endPara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685800" y="228600"/>
            <a:ext cx="7620000" cy="2667000"/>
            <a:chOff x="685800" y="228600"/>
            <a:chExt cx="7620000" cy="2667000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5800" y="228600"/>
              <a:ext cx="3217889" cy="2514600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66986" y="266700"/>
              <a:ext cx="3438814" cy="2628900"/>
            </a:xfrm>
            <a:prstGeom prst="rect">
              <a:avLst/>
            </a:prstGeom>
          </p:spPr>
        </p:pic>
      </p:grp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C42F8-BB7C-447B-A863-80B81B0F94E0}" type="datetime1">
              <a:rPr lang="en-US" smtClean="0"/>
              <a:t>6/9/2013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madhusudhanmajhi@gmail.com</a:t>
            </a:r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636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49" presetClass="exit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49" presetClass="exit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7012547" y="811539"/>
            <a:ext cx="1828800" cy="5410200"/>
            <a:chOff x="7010401" y="811539"/>
            <a:chExt cx="1828800" cy="5410200"/>
          </a:xfrm>
        </p:grpSpPr>
        <p:sp>
          <p:nvSpPr>
            <p:cNvPr id="7" name="Oval 6"/>
            <p:cNvSpPr/>
            <p:nvPr/>
          </p:nvSpPr>
          <p:spPr>
            <a:xfrm>
              <a:off x="7010401" y="811539"/>
              <a:ext cx="1828800" cy="54102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 rot="16200000">
              <a:off x="5676901" y="3220135"/>
              <a:ext cx="4495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n-BD" sz="36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কাজি নজরুল ইসলাম </a:t>
              </a:r>
              <a:endPara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57200" y="179243"/>
            <a:ext cx="6208540" cy="6483334"/>
            <a:chOff x="457200" y="179243"/>
            <a:chExt cx="6208540" cy="6483334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7200" y="228600"/>
              <a:ext cx="2920619" cy="2944957"/>
            </a:xfrm>
            <a:prstGeom prst="rect">
              <a:avLst/>
            </a:prstGeom>
          </p:spPr>
        </p:pic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10000" y="179243"/>
              <a:ext cx="2855740" cy="3021157"/>
            </a:xfrm>
            <a:prstGeom prst="rect">
              <a:avLst/>
            </a:prstGeom>
          </p:spPr>
        </p:pic>
        <p:grpSp>
          <p:nvGrpSpPr>
            <p:cNvPr id="11" name="Group 10"/>
            <p:cNvGrpSpPr/>
            <p:nvPr/>
          </p:nvGrpSpPr>
          <p:grpSpPr>
            <a:xfrm>
              <a:off x="457200" y="3467101"/>
              <a:ext cx="6208540" cy="3195476"/>
              <a:chOff x="457200" y="3429000"/>
              <a:chExt cx="6208540" cy="3195476"/>
            </a:xfrm>
          </p:grpSpPr>
          <p:pic>
            <p:nvPicPr>
              <p:cNvPr id="5" name="Picture 4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57200" y="3429000"/>
                <a:ext cx="2860964" cy="3195476"/>
              </a:xfrm>
              <a:prstGeom prst="rect">
                <a:avLst/>
              </a:prstGeom>
            </p:spPr>
          </p:pic>
          <p:pic>
            <p:nvPicPr>
              <p:cNvPr id="6" name="Picture 5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10000" y="3516639"/>
                <a:ext cx="2855740" cy="3020198"/>
              </a:xfrm>
              <a:prstGeom prst="rect">
                <a:avLst/>
              </a:prstGeom>
            </p:spPr>
          </p:pic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5277-4BBD-469A-AF6E-E7FCEDEB12AB}" type="datetime1">
              <a:rPr lang="en-US" smtClean="0"/>
              <a:t>6/9/2013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madhusudhanmajhi@gmail.com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26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49" presetClass="exit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600200" y="1625025"/>
            <a:ext cx="7010400" cy="4013775"/>
            <a:chOff x="1600200" y="1625025"/>
            <a:chExt cx="7010400" cy="4013775"/>
          </a:xfrm>
        </p:grpSpPr>
        <p:sp>
          <p:nvSpPr>
            <p:cNvPr id="5" name="TextBox 4"/>
            <p:cNvSpPr txBox="1"/>
            <p:nvPr/>
          </p:nvSpPr>
          <p:spPr>
            <a:xfrm>
              <a:off x="1600200" y="1625025"/>
              <a:ext cx="70104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bn-BD" sz="3200" b="1" dirty="0" smtClean="0">
                  <a:solidFill>
                    <a:srgbClr val="00B05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কবি নজরুল করে নাই ভুল </a:t>
              </a:r>
              <a:r>
                <a:rPr lang="bn-BD" dirty="0" smtClean="0"/>
                <a:t>, </a:t>
              </a:r>
              <a:endParaRPr lang="en-US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362200" y="2539425"/>
              <a:ext cx="52578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n-BD" sz="32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রাখিয়াছেন চুল </a:t>
              </a:r>
              <a:r>
                <a:rPr lang="bn-BD" dirty="0" smtClean="0"/>
                <a:t>।</a:t>
              </a:r>
              <a:endParaRPr lang="en-US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600200" y="3377625"/>
              <a:ext cx="70104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bn-BD" sz="32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পাগল করেছে বাজিয়ে বাঁশি ,</a:t>
              </a:r>
              <a:endPara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429000" y="4215825"/>
              <a:ext cx="441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bn-BD" sz="3200" b="1" dirty="0" smtClean="0">
                  <a:solidFill>
                    <a:srgbClr val="7030A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মুখে তার হাঁসি ।  </a:t>
              </a:r>
              <a:endParaRPr lang="en-US" sz="32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828800" y="5054025"/>
              <a:ext cx="60960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bn-BD" sz="32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আমরা কবিকে ভালোবাসি </a:t>
              </a:r>
              <a:r>
                <a:rPr lang="bn-BD" sz="3200" dirty="0" smtClean="0"/>
                <a:t>।</a:t>
              </a:r>
              <a:endParaRPr lang="en-US" sz="3200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122131" y="152400"/>
            <a:ext cx="8846959" cy="6553200"/>
            <a:chOff x="122131" y="152400"/>
            <a:chExt cx="8846959" cy="6553200"/>
          </a:xfrm>
        </p:grpSpPr>
        <p:sp>
          <p:nvSpPr>
            <p:cNvPr id="4" name="Rounded Rectangle 3"/>
            <p:cNvSpPr/>
            <p:nvPr/>
          </p:nvSpPr>
          <p:spPr>
            <a:xfrm>
              <a:off x="2362200" y="152400"/>
              <a:ext cx="6400800" cy="838200"/>
            </a:xfrm>
            <a:prstGeom prst="roundRect">
              <a:avLst/>
            </a:prstGeom>
            <a:solidFill>
              <a:srgbClr val="92D050"/>
            </a:solidFill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bn-BD" sz="40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চিন্তাশীল মানুষের কথা</a:t>
              </a:r>
              <a:endPara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91400" y="1143000"/>
              <a:ext cx="1577690" cy="556260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2131" y="226219"/>
              <a:ext cx="1554269" cy="6479381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16932-8A0A-459C-814B-E44C83693AC5}" type="datetime1">
              <a:rPr lang="en-US" smtClean="0"/>
              <a:t>6/9/2013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madhusudhanmajhi@gmail.com</a:t>
            </a:r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067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4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819400" y="381000"/>
            <a:ext cx="3200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BD" dirty="0" smtClean="0"/>
              <a:t> </a:t>
            </a:r>
            <a:r>
              <a:rPr lang="bn-BD" sz="4400" dirty="0" smtClean="0"/>
              <a:t>কবিপরিচিতি</a:t>
            </a:r>
            <a:endParaRPr lang="en-US" sz="4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5121" y="1981200"/>
            <a:ext cx="3331029" cy="25908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39521" y="1990314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BD" sz="2800" dirty="0" smtClean="0">
                <a:solidFill>
                  <a:srgbClr val="FF0000"/>
                </a:solidFill>
              </a:rPr>
              <a:t>জন্মঃ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0521" y="5496580"/>
            <a:ext cx="259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BD" sz="2800" b="1" dirty="0" smtClean="0">
                <a:solidFill>
                  <a:srgbClr val="FFFF00"/>
                </a:solidFill>
              </a:rPr>
              <a:t>রচিত গ্রন্থ সমুহ</a:t>
            </a:r>
            <a:endParaRPr lang="en-US" sz="2800" b="1" dirty="0">
              <a:solidFill>
                <a:srgbClr val="FFFF00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2349321" y="1066800"/>
            <a:ext cx="4648200" cy="4648200"/>
          </a:xfrm>
          <a:prstGeom prst="ellipse">
            <a:avLst/>
          </a:prstGeom>
          <a:noFill/>
          <a:ln w="5715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2" name="Rectangle 1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705600" y="4867502"/>
              <a:ext cx="1981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n-BD" dirty="0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solidFill>
                    <a:srgbClr val="FF0000"/>
                  </a:solidFill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মৃত্যুঃ</a:t>
              </a:r>
              <a:endParaRPr lang="en-US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819400" y="403538"/>
              <a:ext cx="320040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n-BD" dirty="0" smtClean="0"/>
                <a:t> </a:t>
              </a:r>
              <a:r>
                <a:rPr lang="bn-BD" sz="4400" dirty="0" smtClean="0"/>
                <a:t>কবিপরিচিতি</a:t>
              </a:r>
              <a:endParaRPr lang="en-US" sz="4400" dirty="0"/>
            </a:p>
          </p:txBody>
        </p:sp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35121" y="2003738"/>
              <a:ext cx="3331029" cy="2590800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/>
          </p:nvSpPr>
          <p:spPr>
            <a:xfrm>
              <a:off x="139521" y="2012852"/>
              <a:ext cx="2286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n-BD" sz="2800" dirty="0" smtClean="0">
                  <a:solidFill>
                    <a:srgbClr val="FF0000"/>
                  </a:solidFill>
                </a:rPr>
                <a:t>জন্মঃ</a:t>
              </a:r>
              <a:endParaRPr lang="en-US" sz="2800" dirty="0">
                <a:solidFill>
                  <a:srgbClr val="FF0000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20521" y="5519118"/>
              <a:ext cx="25908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n-BD" sz="2800" b="1" dirty="0" smtClean="0">
                  <a:solidFill>
                    <a:srgbClr val="FFFF00"/>
                  </a:solidFill>
                </a:rPr>
                <a:t>রচিত গ্রন্থ সমুহ</a:t>
              </a:r>
              <a:endParaRPr lang="en-US" sz="2800" b="1" dirty="0">
                <a:solidFill>
                  <a:srgbClr val="FFFF00"/>
                </a:solidFill>
              </a:endParaRPr>
            </a:p>
          </p:txBody>
        </p:sp>
      </p:grpSp>
      <p:sp>
        <p:nvSpPr>
          <p:cNvPr id="15" name="Oval 14"/>
          <p:cNvSpPr/>
          <p:nvPr/>
        </p:nvSpPr>
        <p:spPr>
          <a:xfrm>
            <a:off x="2590800" y="1143000"/>
            <a:ext cx="4330521" cy="4223288"/>
          </a:xfrm>
          <a:prstGeom prst="ellipse">
            <a:avLst/>
          </a:prstGeom>
          <a:noFill/>
          <a:ln w="57150">
            <a:solidFill>
              <a:srgbClr val="FF000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Group 20"/>
          <p:cNvGrpSpPr/>
          <p:nvPr/>
        </p:nvGrpSpPr>
        <p:grpSpPr>
          <a:xfrm>
            <a:off x="1676400" y="2251924"/>
            <a:ext cx="5715000" cy="3267194"/>
            <a:chOff x="1676400" y="2251924"/>
            <a:chExt cx="5715000" cy="3267194"/>
          </a:xfrm>
        </p:grpSpPr>
        <p:cxnSp>
          <p:nvCxnSpPr>
            <p:cNvPr id="16" name="Straight Arrow Connector 15"/>
            <p:cNvCxnSpPr/>
            <p:nvPr/>
          </p:nvCxnSpPr>
          <p:spPr>
            <a:xfrm flipH="1" flipV="1">
              <a:off x="1676400" y="2251924"/>
              <a:ext cx="914400" cy="284148"/>
            </a:xfrm>
            <a:prstGeom prst="straightConnector1">
              <a:avLst/>
            </a:prstGeom>
            <a:ln w="57150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 flipH="1">
              <a:off x="2133600" y="4419600"/>
              <a:ext cx="685800" cy="1099518"/>
            </a:xfrm>
            <a:prstGeom prst="straightConnector1">
              <a:avLst/>
            </a:prstGeom>
            <a:ln w="571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>
              <a:off x="6705600" y="4419600"/>
              <a:ext cx="685800" cy="632568"/>
            </a:xfrm>
            <a:prstGeom prst="straightConnector1">
              <a:avLst/>
            </a:prstGeom>
            <a:ln w="571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CCF5A-313A-4502-9E6F-D42D8FE8B9B5}" type="datetime1">
              <a:rPr lang="en-US" smtClean="0"/>
              <a:t>6/9/2013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madhusudhanmajhi@gmail.com</a:t>
            </a:r>
            <a:endParaRPr lang="en-US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846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81000" y="685800"/>
            <a:ext cx="8229600" cy="1143000"/>
          </a:xfrm>
        </p:spPr>
        <p:txBody>
          <a:bodyPr>
            <a:noAutofit/>
          </a:bodyPr>
          <a:lstStyle/>
          <a:p>
            <a:r>
              <a:rPr lang="bn-BD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কবিপরিচিতি</a:t>
            </a:r>
            <a:endParaRPr lang="en-US" sz="8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76053"/>
            <a:ext cx="6705600" cy="609600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bn-BD" dirty="0" smtClean="0"/>
              <a:t> জন্মঃ১৮৯৯ খ্রিঃ                                      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201400" y="2971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77982" y="3324486"/>
            <a:ext cx="807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bn-BD" sz="3600" dirty="0" smtClean="0"/>
              <a:t>রচিত  গ্রন্থ সমূহঃঅগ্নিবীনা ,চক্রবাক</a:t>
            </a:r>
            <a:r>
              <a:rPr lang="bn-BD" dirty="0" smtClean="0"/>
              <a:t>।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33400" y="4181052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bn-BD" sz="4000" dirty="0" smtClean="0"/>
              <a:t>মৃত্যুঃ১৯৭৬ খ্রিঃ</a:t>
            </a:r>
            <a:endParaRPr lang="en-US" sz="4000" dirty="0"/>
          </a:p>
        </p:txBody>
      </p:sp>
      <p:grpSp>
        <p:nvGrpSpPr>
          <p:cNvPr id="12" name="Group 11"/>
          <p:cNvGrpSpPr/>
          <p:nvPr/>
        </p:nvGrpSpPr>
        <p:grpSpPr>
          <a:xfrm>
            <a:off x="5638800" y="152400"/>
            <a:ext cx="3124200" cy="5943600"/>
            <a:chOff x="5638800" y="152400"/>
            <a:chExt cx="3124200" cy="5943600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62750" y="152400"/>
              <a:ext cx="2000250" cy="2286000"/>
            </a:xfrm>
            <a:prstGeom prst="rect">
              <a:avLst/>
            </a:prstGeom>
          </p:spPr>
        </p:pic>
        <p:grpSp>
          <p:nvGrpSpPr>
            <p:cNvPr id="11" name="Group 10"/>
            <p:cNvGrpSpPr/>
            <p:nvPr/>
          </p:nvGrpSpPr>
          <p:grpSpPr>
            <a:xfrm>
              <a:off x="5638800" y="4213086"/>
              <a:ext cx="2743200" cy="1882914"/>
              <a:chOff x="5638800" y="4213086"/>
              <a:chExt cx="2743200" cy="1882914"/>
            </a:xfrm>
          </p:grpSpPr>
          <p:sp>
            <p:nvSpPr>
              <p:cNvPr id="10" name="Sun 9"/>
              <p:cNvSpPr/>
              <p:nvPr/>
            </p:nvSpPr>
            <p:spPr>
              <a:xfrm>
                <a:off x="5638800" y="4213086"/>
                <a:ext cx="2743200" cy="1882914"/>
              </a:xfrm>
              <a:prstGeom prst="sun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6553200" y="4953000"/>
                <a:ext cx="9144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bn-BD" sz="2400" dirty="0" smtClean="0"/>
                  <a:t>সূর্য </a:t>
                </a:r>
                <a:endParaRPr lang="en-US" sz="2400" dirty="0"/>
              </a:p>
            </p:txBody>
          </p:sp>
        </p:grp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49D3-3D5E-440C-8945-6847C515C66C}" type="datetime1">
              <a:rPr lang="en-US" smtClean="0"/>
              <a:t>6/9/2013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madhusudhanmajhi@gmail.com</a:t>
            </a:r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920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7" grpId="0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1047</TotalTime>
  <Words>234</Words>
  <Application>Microsoft Office PowerPoint</Application>
  <PresentationFormat>On-screen Show (4:3)</PresentationFormat>
  <Paragraphs>117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কবিপরিচিতি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TSS</dc:creator>
  <cp:lastModifiedBy>TSS</cp:lastModifiedBy>
  <cp:revision>122</cp:revision>
  <dcterms:created xsi:type="dcterms:W3CDTF">2006-08-16T00:00:00Z</dcterms:created>
  <dcterms:modified xsi:type="dcterms:W3CDTF">2013-06-09T04:40:09Z</dcterms:modified>
</cp:coreProperties>
</file>